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120" d="100"/>
          <a:sy n="120" d="100"/>
        </p:scale>
        <p:origin x="23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494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31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0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08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86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11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193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53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775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0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77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CE9AD-B4DD-478C-8291-CD77C4FC7638}" type="datetimeFigureOut">
              <a:rPr lang="en-US" smtClean="0"/>
              <a:t>5/13/2015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2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4.emf"/><Relationship Id="rId4" Type="http://schemas.openxmlformats.org/officeDocument/2006/relationships/image" Target="../media/image6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0576" y="914881"/>
            <a:ext cx="2706624" cy="27716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2" y="917418"/>
            <a:ext cx="2672939" cy="27716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8668" y="917418"/>
            <a:ext cx="2721319" cy="27716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181" y="914881"/>
            <a:ext cx="2633662" cy="2774235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07862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2.01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896852" y="0"/>
            <a:ext cx="24465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Sort 59.5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0326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6441973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22088" y="-31805"/>
            <a:ext cx="22044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SxS</a:t>
            </a:r>
            <a:r>
              <a:rPr lang="en-US" sz="4800" dirty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725" y="925387"/>
            <a:ext cx="2715457" cy="27755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74" y="919811"/>
            <a:ext cx="2659768" cy="27810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623" y="919811"/>
            <a:ext cx="2685968" cy="27806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408" y="919810"/>
            <a:ext cx="2598032" cy="278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912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81445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515069" y="41104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074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904" y="919808"/>
            <a:ext cx="2681861" cy="27806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568" y="924255"/>
            <a:ext cx="2749543" cy="2776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170" y="919808"/>
            <a:ext cx="2533605" cy="27806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309" y="919808"/>
            <a:ext cx="2597068" cy="278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5770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8707607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036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904" y="925941"/>
            <a:ext cx="2713061" cy="2774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850" y="916865"/>
            <a:ext cx="2732277" cy="2781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6786" y="925941"/>
            <a:ext cx="2569867" cy="27761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567" y="919120"/>
            <a:ext cx="2468023" cy="277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51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3947737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024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7071" y="925941"/>
            <a:ext cx="2749814" cy="27761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659" y="925941"/>
            <a:ext cx="2736657" cy="27863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2785" y="909881"/>
            <a:ext cx="2600119" cy="27922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525" y="909881"/>
            <a:ext cx="2627505" cy="277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120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4594847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073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911" y="895357"/>
            <a:ext cx="2697547" cy="27925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233" y="919808"/>
            <a:ext cx="2743268" cy="27925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3601" y="919808"/>
            <a:ext cx="2614222" cy="279253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566" y="895357"/>
            <a:ext cx="2567625" cy="27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960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271671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2.86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060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911" y="920767"/>
            <a:ext cx="2727091" cy="279157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658" y="919808"/>
            <a:ext cx="2714418" cy="27793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1864" y="906647"/>
            <a:ext cx="2572120" cy="27925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453" y="920287"/>
            <a:ext cx="2589737" cy="27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183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0448928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0.853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090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874" y="893953"/>
            <a:ext cx="2763663" cy="28209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0790" y="919808"/>
            <a:ext cx="2776052" cy="27951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936" y="906879"/>
            <a:ext cx="2564368" cy="27951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010" y="893953"/>
            <a:ext cx="2650440" cy="280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56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253166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96877" y="0"/>
            <a:ext cx="19784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Sort 57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95" y="914881"/>
            <a:ext cx="2598248" cy="27716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0576" y="914881"/>
            <a:ext cx="2707675" cy="27716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4041" y="914881"/>
            <a:ext cx="2748721" cy="277169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4047" y="914881"/>
            <a:ext cx="2682180" cy="277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87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0886292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5.02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1.69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39727" y="0"/>
            <a:ext cx="19784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Sort 55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25" y="914881"/>
            <a:ext cx="2591718" cy="27716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6463" y="914881"/>
            <a:ext cx="2722512" cy="27716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056" y="914881"/>
            <a:ext cx="2676337" cy="27716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3879" y="914881"/>
            <a:ext cx="2627141" cy="277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00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110997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05889" y="0"/>
            <a:ext cx="18902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Unsort</a:t>
            </a:r>
            <a:endParaRPr lang="en-US" sz="4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19" y="914881"/>
            <a:ext cx="2548224" cy="27716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8296" y="914881"/>
            <a:ext cx="2771872" cy="27716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9661" y="914881"/>
            <a:ext cx="2651151" cy="27796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6127" y="914881"/>
            <a:ext cx="2686050" cy="277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49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459040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29614" y="0"/>
            <a:ext cx="34724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RxR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6425" y="914881"/>
            <a:ext cx="2714739" cy="27716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09" y="914880"/>
            <a:ext cx="2608811" cy="27716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2938" y="914880"/>
            <a:ext cx="2752725" cy="27716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4082" y="900923"/>
            <a:ext cx="2661062" cy="279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060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144180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910639" y="0"/>
            <a:ext cx="23102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RxR</a:t>
            </a:r>
            <a:r>
              <a:rPr lang="en-US" sz="4800" dirty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25" y="914880"/>
            <a:ext cx="2661063" cy="27797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3457" y="914880"/>
            <a:ext cx="2708107" cy="2781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662" y="914880"/>
            <a:ext cx="2717277" cy="278613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7152" y="909423"/>
            <a:ext cx="2652645" cy="279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92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7264975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460899" y="0"/>
            <a:ext cx="3419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RxS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8804" y="917497"/>
            <a:ext cx="2725684" cy="278351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08" y="917497"/>
            <a:ext cx="2685979" cy="27852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959" y="909423"/>
            <a:ext cx="2748683" cy="27906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503" y="917497"/>
            <a:ext cx="2673294" cy="278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16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55223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821122" y="0"/>
            <a:ext cx="22573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RxS</a:t>
            </a:r>
            <a:r>
              <a:rPr lang="en-US" sz="4800" dirty="0" smtClean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4463" y="917497"/>
            <a:ext cx="2689614" cy="27886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608" y="906755"/>
            <a:ext cx="2663043" cy="27913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099" y="917497"/>
            <a:ext cx="2637685" cy="27915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324" y="917497"/>
            <a:ext cx="2628872" cy="277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52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424208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1.52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06470" y="0"/>
            <a:ext cx="33666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/>
              <a:t>S</a:t>
            </a:r>
            <a:r>
              <a:rPr lang="en-US" sz="4800" dirty="0" err="1" smtClean="0"/>
              <a:t>xS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177" y="925640"/>
            <a:ext cx="2602224" cy="27752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74" y="925387"/>
            <a:ext cx="2737325" cy="27755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447" y="925387"/>
            <a:ext cx="2753249" cy="27770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101" y="925387"/>
            <a:ext cx="2594268" cy="277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561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553</Words>
  <Application>Microsoft Office PowerPoint</Application>
  <PresentationFormat>Widescreen</PresentationFormat>
  <Paragraphs>320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Nicolas Morales</dc:creator>
  <cp:lastModifiedBy>Nicolas Morales</cp:lastModifiedBy>
  <cp:revision>30</cp:revision>
  <dcterms:created xsi:type="dcterms:W3CDTF">2015-05-13T22:43:20Z</dcterms:created>
  <dcterms:modified xsi:type="dcterms:W3CDTF">2015-05-14T03:00:48Z</dcterms:modified>
</cp:coreProperties>
</file>

<file path=docProps/thumbnail.jpeg>
</file>